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622066" rtl="0" eaLnBrk="1" latinLnBrk="0" hangingPunct="1">
      <a:defRPr sz="1225" kern="1200">
        <a:solidFill>
          <a:schemeClr val="tx1"/>
        </a:solidFill>
        <a:latin typeface="+mn-lt"/>
        <a:ea typeface="+mn-ea"/>
        <a:cs typeface="+mn-cs"/>
      </a:defRPr>
    </a:lvl1pPr>
    <a:lvl2pPr marL="311033" algn="l" defTabSz="622066" rtl="0" eaLnBrk="1" latinLnBrk="0" hangingPunct="1">
      <a:defRPr sz="1225" kern="1200">
        <a:solidFill>
          <a:schemeClr val="tx1"/>
        </a:solidFill>
        <a:latin typeface="+mn-lt"/>
        <a:ea typeface="+mn-ea"/>
        <a:cs typeface="+mn-cs"/>
      </a:defRPr>
    </a:lvl2pPr>
    <a:lvl3pPr marL="622066" algn="l" defTabSz="622066" rtl="0" eaLnBrk="1" latinLnBrk="0" hangingPunct="1">
      <a:defRPr sz="1225" kern="1200">
        <a:solidFill>
          <a:schemeClr val="tx1"/>
        </a:solidFill>
        <a:latin typeface="+mn-lt"/>
        <a:ea typeface="+mn-ea"/>
        <a:cs typeface="+mn-cs"/>
      </a:defRPr>
    </a:lvl3pPr>
    <a:lvl4pPr marL="933099" algn="l" defTabSz="622066" rtl="0" eaLnBrk="1" latinLnBrk="0" hangingPunct="1">
      <a:defRPr sz="1225" kern="1200">
        <a:solidFill>
          <a:schemeClr val="tx1"/>
        </a:solidFill>
        <a:latin typeface="+mn-lt"/>
        <a:ea typeface="+mn-ea"/>
        <a:cs typeface="+mn-cs"/>
      </a:defRPr>
    </a:lvl4pPr>
    <a:lvl5pPr marL="1244133" algn="l" defTabSz="622066" rtl="0" eaLnBrk="1" latinLnBrk="0" hangingPunct="1">
      <a:defRPr sz="1225" kern="1200">
        <a:solidFill>
          <a:schemeClr val="tx1"/>
        </a:solidFill>
        <a:latin typeface="+mn-lt"/>
        <a:ea typeface="+mn-ea"/>
        <a:cs typeface="+mn-cs"/>
      </a:defRPr>
    </a:lvl5pPr>
    <a:lvl6pPr marL="1555166" algn="l" defTabSz="622066" rtl="0" eaLnBrk="1" latinLnBrk="0" hangingPunct="1">
      <a:defRPr sz="1225" kern="1200">
        <a:solidFill>
          <a:schemeClr val="tx1"/>
        </a:solidFill>
        <a:latin typeface="+mn-lt"/>
        <a:ea typeface="+mn-ea"/>
        <a:cs typeface="+mn-cs"/>
      </a:defRPr>
    </a:lvl6pPr>
    <a:lvl7pPr marL="1866199" algn="l" defTabSz="622066" rtl="0" eaLnBrk="1" latinLnBrk="0" hangingPunct="1">
      <a:defRPr sz="1225" kern="1200">
        <a:solidFill>
          <a:schemeClr val="tx1"/>
        </a:solidFill>
        <a:latin typeface="+mn-lt"/>
        <a:ea typeface="+mn-ea"/>
        <a:cs typeface="+mn-cs"/>
      </a:defRPr>
    </a:lvl7pPr>
    <a:lvl8pPr marL="2177232" algn="l" defTabSz="622066" rtl="0" eaLnBrk="1" latinLnBrk="0" hangingPunct="1">
      <a:defRPr sz="1225" kern="1200">
        <a:solidFill>
          <a:schemeClr val="tx1"/>
        </a:solidFill>
        <a:latin typeface="+mn-lt"/>
        <a:ea typeface="+mn-ea"/>
        <a:cs typeface="+mn-cs"/>
      </a:defRPr>
    </a:lvl8pPr>
    <a:lvl9pPr marL="2488265" algn="l" defTabSz="622066" rtl="0" eaLnBrk="1" latinLnBrk="0" hangingPunct="1">
      <a:defRPr sz="12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 userDrawn="1">
          <p15:clr>
            <a:srgbClr val="A4A3A4"/>
          </p15:clr>
        </p15:guide>
        <p15:guide id="2" pos="20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86"/>
    <a:srgbClr val="009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658" y="438"/>
      </p:cViewPr>
      <p:guideLst>
        <p:guide orient="horz" pos="2041"/>
        <p:guide pos="20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8C3-24D7-4100-9615-D13745954D4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9DCD-FCD2-46B2-B095-5E89D784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2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8C3-24D7-4100-9615-D13745954D4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9DCD-FCD2-46B2-B095-5E89D784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6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8C3-24D7-4100-9615-D13745954D4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9DCD-FCD2-46B2-B095-5E89D784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3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8C3-24D7-4100-9615-D13745954D4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9DCD-FCD2-46B2-B095-5E89D784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6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8C3-24D7-4100-9615-D13745954D4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9DCD-FCD2-46B2-B095-5E89D784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7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8C3-24D7-4100-9615-D13745954D4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9DCD-FCD2-46B2-B095-5E89D784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8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8C3-24D7-4100-9615-D13745954D4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9DCD-FCD2-46B2-B095-5E89D784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5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8C3-24D7-4100-9615-D13745954D4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9DCD-FCD2-46B2-B095-5E89D784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8C3-24D7-4100-9615-D13745954D4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9DCD-FCD2-46B2-B095-5E89D784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2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8C3-24D7-4100-9615-D13745954D4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9DCD-FCD2-46B2-B095-5E89D784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0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B8C3-24D7-4100-9615-D13745954D4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9DCD-FCD2-46B2-B095-5E89D784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3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8B8C3-24D7-4100-9615-D13745954D4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F9DCD-FCD2-46B2-B095-5E89D784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7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1796" y="130905"/>
            <a:ext cx="1236583" cy="29220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1736" y="3052968"/>
            <a:ext cx="57567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glow rad="50800">
                    <a:schemeClr val="tx1"/>
                  </a:glow>
                </a:effectLst>
                <a:latin typeface="Bernard MT Condensed" panose="02050806060905020404" pitchFamily="18" charset="0"/>
              </a:rPr>
              <a:t>PENGUMUMAN</a:t>
            </a:r>
            <a:endParaRPr lang="en-US" sz="8800" dirty="0">
              <a:ln>
                <a:solidFill>
                  <a:schemeClr val="bg1"/>
                </a:solidFill>
              </a:ln>
              <a:solidFill>
                <a:srgbClr val="C00000"/>
              </a:solidFill>
              <a:effectLst>
                <a:glow rad="50800">
                  <a:schemeClr val="tx1"/>
                </a:glo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814" y="4413793"/>
            <a:ext cx="6000553" cy="193899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i-FI" sz="4400" dirty="0" smtClean="0">
                <a:solidFill>
                  <a:sysClr val="windowText" lastClr="000000"/>
                </a:solidFill>
                <a:effectLst/>
                <a:latin typeface="Bernard MT Condensed" panose="02050806060905020404" pitchFamily="18" charset="0"/>
              </a:rPr>
              <a:t>PELAKSANAAN </a:t>
            </a:r>
          </a:p>
          <a:p>
            <a:pPr algn="ctr"/>
            <a:r>
              <a:rPr lang="fi-FI" sz="3200" dirty="0" smtClean="0">
                <a:solidFill>
                  <a:sysClr val="windowText" lastClr="000000"/>
                </a:solidFill>
                <a:effectLst/>
                <a:latin typeface="Bernard MT Condensed" panose="02050806060905020404" pitchFamily="18" charset="0"/>
              </a:rPr>
              <a:t>LATIHAN KETERAMPILAN KEAGAMAAN I</a:t>
            </a:r>
            <a:endParaRPr lang="fi-FI" sz="4400" dirty="0" smtClean="0">
              <a:solidFill>
                <a:sysClr val="windowText" lastClr="000000"/>
              </a:solidFill>
              <a:effectLst/>
              <a:latin typeface="Bernard MT Condensed" panose="02050806060905020404" pitchFamily="18" charset="0"/>
            </a:endParaRPr>
          </a:p>
          <a:p>
            <a:pPr algn="ctr"/>
            <a:r>
              <a:rPr lang="fi-FI" sz="4400" dirty="0" smtClean="0">
                <a:solidFill>
                  <a:sysClr val="windowText" lastClr="000000"/>
                </a:solidFill>
                <a:effectLst/>
                <a:latin typeface="Bernard MT Condensed" panose="02050806060905020404" pitchFamily="18" charset="0"/>
              </a:rPr>
              <a:t>DARING </a:t>
            </a:r>
            <a:endParaRPr lang="en-US" sz="4400" dirty="0">
              <a:solidFill>
                <a:sysClr val="windowText" lastClr="000000"/>
              </a:solidFill>
              <a:effectLst/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1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1461</TotalTime>
  <Words>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Bernard MT Condensed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7</cp:revision>
  <dcterms:created xsi:type="dcterms:W3CDTF">2020-08-12T07:36:50Z</dcterms:created>
  <dcterms:modified xsi:type="dcterms:W3CDTF">2020-10-06T03:56:38Z</dcterms:modified>
</cp:coreProperties>
</file>